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2" r:id="rId4"/>
    <p:sldId id="261" r:id="rId5"/>
    <p:sldId id="26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4660"/>
  </p:normalViewPr>
  <p:slideViewPr>
    <p:cSldViewPr>
      <p:cViewPr varScale="1">
        <p:scale>
          <a:sx n="73" d="100"/>
          <a:sy n="73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2140C37-7B04-49FB-9F81-B43F6134D99D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B4F960-3C83-4DC3-9D0F-2E9147CBC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01706-2C7E-472B-8A2E-36BF812CD0A6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6E46-ACB5-4FAA-8D1B-158D6A1B5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7683C-E93D-4C1E-B20D-B5BDD52D2C23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F45A201-1547-4228-8FA3-28C896F49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AE0F1-FCB2-439D-8DC6-8709CCDD90A6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BF9A0-FC12-455A-9C33-80D2D345A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EAEA8D-C848-4DF3-9967-7BEE105F0284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218CF46-EB74-4884-8BC9-836CBB203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5036-051B-4216-8F02-EA6FDF20C829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71BCB-74A6-4D92-86EB-6E16E1D92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2BC2-70FD-47D0-B166-23F4B19D1503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C21D-B738-4EDB-9D2E-CAD0D7EE5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BC395-2791-415B-AA0E-98BF12058A4C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40399-AD84-4DE2-9830-DD63AFCFA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CB576-2837-4CF0-9F87-D2E4F63DFAEF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FFFFE-E2B9-49D3-B678-AD2BE79E3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03090-562F-4BC7-80C5-1D0111AA79F9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12BCF3-988F-4E5A-A085-2FC08764B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82922-3059-4E96-BAC9-E372F851E400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115D1-BB2B-496E-A953-482E77C51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6F7220-2E86-4E22-B4A1-119AA018A3B7}" type="datetimeFigureOut">
              <a:rPr lang="en-US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69F8E3-BBDF-4D43-8E6E-A5EB57601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22" r:id="rId7"/>
    <p:sldLayoutId id="2147483723" r:id="rId8"/>
    <p:sldLayoutId id="2147483724" r:id="rId9"/>
    <p:sldLayoutId id="2147483715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3352800"/>
            <a:ext cx="1981200" cy="52863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1600" smtClean="0"/>
              <a:t>Add/Subtract Decimals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August 23,2012</a:t>
            </a:r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6324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Math Course I</a:t>
            </a:r>
            <a:endParaRPr lang="en-US" dirty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228600" y="61722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ranklin Gothic Medium" pitchFamily="34" charset="0"/>
              </a:rPr>
              <a:t>Mrs. Culverwell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/>
              <a:t>Turn to page 24, answer questions 26-33.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Sum</a:t>
            </a:r>
            <a:r>
              <a:rPr lang="en-US" sz="3600" dirty="0" smtClean="0"/>
              <a:t>: add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sz="3600" u="sng" dirty="0" smtClean="0"/>
              <a:t>Difference</a:t>
            </a:r>
            <a:r>
              <a:rPr lang="en-US" sz="3600" dirty="0" smtClean="0"/>
              <a:t>: subtract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vOCABULARY</a:t>
            </a:r>
            <a:r>
              <a:rPr lang="en-US" dirty="0" smtClean="0"/>
              <a:t> (review words)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263"/>
            <a:ext cx="5791200" cy="50625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z="2400" smtClean="0"/>
              <a:t>Steps are the same:</a:t>
            </a:r>
          </a:p>
          <a:p>
            <a:pPr marL="44450" indent="0" eaLnBrk="1" hangingPunct="1">
              <a:buFont typeface="Wingdings 2" pitchFamily="18" charset="2"/>
              <a:buAutoNum type="arabicPeriod"/>
              <a:defRPr/>
            </a:pPr>
            <a:r>
              <a:rPr lang="en-US" sz="2400" smtClean="0"/>
              <a:t>Line up the decimal places:</a:t>
            </a:r>
          </a:p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z="2400" smtClean="0"/>
              <a:t>	         1.334		          4.556      </a:t>
            </a:r>
          </a:p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z="2400" smtClean="0"/>
              <a:t>	       </a:t>
            </a:r>
            <a:r>
              <a:rPr lang="en-US" sz="2400" u="sng" smtClean="0"/>
              <a:t>+3.09  </a:t>
            </a:r>
            <a:r>
              <a:rPr lang="en-US" sz="2400" smtClean="0"/>
              <a:t>		        </a:t>
            </a:r>
            <a:r>
              <a:rPr lang="en-US" sz="2400" u="sng" smtClean="0"/>
              <a:t>- 2.09  </a:t>
            </a:r>
            <a:r>
              <a:rPr lang="en-US" sz="2400" smtClean="0"/>
              <a:t>	</a:t>
            </a:r>
          </a:p>
          <a:p>
            <a:pPr marL="44450" indent="0" eaLnBrk="1" hangingPunct="1">
              <a:buFont typeface="Wingdings 2" pitchFamily="18" charset="2"/>
              <a:buNone/>
              <a:defRPr/>
            </a:pPr>
            <a:endParaRPr lang="en-US" sz="2400" u="sng" smtClean="0"/>
          </a:p>
          <a:p>
            <a:pPr marL="44450" indent="0" eaLnBrk="1" hangingPunct="1">
              <a:buFont typeface="Wingdings 2" pitchFamily="18" charset="2"/>
              <a:buNone/>
              <a:defRPr/>
            </a:pPr>
            <a:r>
              <a:rPr lang="en-US" sz="2400" smtClean="0"/>
              <a:t>2. Add or subtract!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Add and subtract</a:t>
            </a:r>
            <a:endParaRPr lang="en-US" dirty="0"/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6324600" y="2700338"/>
            <a:ext cx="2438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Franklin Gothic Medium" pitchFamily="34" charset="0"/>
              </a:rPr>
              <a:t>*for subtraction make sure the largest number is on 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Turn to page 34. Answer questions 8-13 &amp; 18-26 in your notebooks.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Round to the nearest whole number for each question then compute the actual answer.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Practice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d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104</TotalTime>
  <Words>81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Franklin Gothic Medium</vt:lpstr>
      <vt:lpstr>Wingdings 2</vt:lpstr>
      <vt:lpstr>Wingdings</vt:lpstr>
      <vt:lpstr>Calibri</vt:lpstr>
      <vt:lpstr>Grid</vt:lpstr>
      <vt:lpstr>Grid</vt:lpstr>
      <vt:lpstr>Grid</vt:lpstr>
      <vt:lpstr>Grid</vt:lpstr>
      <vt:lpstr>Grid</vt:lpstr>
      <vt:lpstr>Grid</vt:lpstr>
      <vt:lpstr>Grid</vt:lpstr>
      <vt:lpstr>MATH COURSE I</vt:lpstr>
      <vt:lpstr>WARM UP</vt:lpstr>
      <vt:lpstr>VOCABULARY (REVIEW WORDS)</vt:lpstr>
      <vt:lpstr>ADD AND SUBTRACT</vt:lpstr>
      <vt:lpstr>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I</dc:title>
  <dc:creator>Culverwell</dc:creator>
  <cp:lastModifiedBy>janelle.culverwell</cp:lastModifiedBy>
  <cp:revision>35</cp:revision>
  <dcterms:created xsi:type="dcterms:W3CDTF">2012-07-26T18:08:21Z</dcterms:created>
  <dcterms:modified xsi:type="dcterms:W3CDTF">2012-08-23T11:50:22Z</dcterms:modified>
</cp:coreProperties>
</file>