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4" r:id="rId2"/>
    <p:sldId id="256" r:id="rId3"/>
    <p:sldId id="262" r:id="rId4"/>
    <p:sldId id="265" r:id="rId5"/>
    <p:sldId id="266" r:id="rId6"/>
    <p:sldId id="267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59" autoAdjust="0"/>
    <p:restoredTop sz="94660"/>
  </p:normalViewPr>
  <p:slideViewPr>
    <p:cSldViewPr>
      <p:cViewPr varScale="1">
        <p:scale>
          <a:sx n="73" d="100"/>
          <a:sy n="73" d="100"/>
        </p:scale>
        <p:origin x="-13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7010400" y="152400"/>
            <a:ext cx="1981200" cy="65563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152400" y="153988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/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95EC194C-82CC-4FA9-888E-2BFA79442C37}" type="datetimeFigureOut">
              <a:rPr lang="en-US"/>
              <a:pPr>
                <a:defRPr/>
              </a:pPr>
              <a:t>8/31/2012</a:t>
            </a:fld>
            <a:endParaRPr lang="en-US"/>
          </a:p>
        </p:txBody>
      </p:sp>
      <p:sp>
        <p:nvSpPr>
          <p:cNvPr id="7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A5B4F40-C4B2-48A7-B3F7-BB55B0CF18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84D9F-7BBF-44E9-ABAC-BD0EB8E6834B}" type="datetimeFigureOut">
              <a:rPr lang="en-US"/>
              <a:pPr>
                <a:defRPr/>
              </a:pPr>
              <a:t>8/31/2012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2C4A2B-F675-4F28-A3B9-5592393DC2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152400" y="147638"/>
            <a:ext cx="6705600" cy="65563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7010400" y="147638"/>
            <a:ext cx="1955800" cy="65563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628CA-B974-4E60-BEA9-AF55FBA959FA}" type="datetimeFigureOut">
              <a:rPr lang="en-US"/>
              <a:pPr>
                <a:defRPr/>
              </a:pPr>
              <a:t>8/31/2012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34B39230-AEF1-4F8B-840A-F48DEC865A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FE2C8-0790-4F4D-997D-4ACCEEB17FBB}" type="datetimeFigureOut">
              <a:rPr lang="en-US"/>
              <a:pPr>
                <a:defRPr/>
              </a:pPr>
              <a:t>8/31/2012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C0C6AE-5343-4C89-AA61-F2FA2FBEC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7010400" y="152400"/>
            <a:ext cx="1981200" cy="65563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152400" y="153988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197718B-C52B-4651-BFCA-8321581E968A}" type="datetimeFigureOut">
              <a:rPr lang="en-US"/>
              <a:pPr>
                <a:defRPr/>
              </a:pPr>
              <a:t>8/31/2012</a:t>
            </a:fld>
            <a:endParaRPr lang="en-US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74C8ABFA-F1EC-4059-83BB-D883887BC5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41B82-04E4-45CC-B9A4-9A59927250D4}" type="datetimeFigureOut">
              <a:rPr lang="en-US"/>
              <a:pPr>
                <a:defRPr/>
              </a:pPr>
              <a:t>8/31/2012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128932-1CBE-4813-A2E2-56FC68CD8E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D7A94-94BC-45F1-979D-17EB8CCF7250}" type="datetimeFigureOut">
              <a:rPr lang="en-US"/>
              <a:pPr>
                <a:defRPr/>
              </a:pPr>
              <a:t>8/31/2012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484714-C7DE-418F-BE68-BD2142209F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9D3ED-CF87-49D2-8308-AE15A5959F3D}" type="datetimeFigureOut">
              <a:rPr lang="en-US"/>
              <a:pPr>
                <a:defRPr/>
              </a:pPr>
              <a:t>8/31/2012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0377DF-20FB-4734-AA51-39C9FBE40A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152400" y="150813"/>
            <a:ext cx="8831263" cy="65563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52ADA-73B9-49C9-827E-575E4CFF62A9}" type="datetimeFigureOut">
              <a:rPr lang="en-US"/>
              <a:pPr>
                <a:defRPr/>
              </a:pPr>
              <a:t>8/31/2012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F3A2E-EEEC-41C5-BFBA-B6196921F7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7"/>
          <p:cNvSpPr/>
          <p:nvPr/>
        </p:nvSpPr>
        <p:spPr>
          <a:xfrm>
            <a:off x="7010400" y="150813"/>
            <a:ext cx="1981200" cy="65563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7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E6FC3-67C7-4A51-9424-0713774DE90A}" type="datetimeFigureOut">
              <a:rPr lang="en-US"/>
              <a:pPr>
                <a:defRPr/>
              </a:pPr>
              <a:t>8/31/2012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FBC5F56-B7FD-4196-839A-24A1F51A72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ectangle 8"/>
          <p:cNvSpPr/>
          <p:nvPr/>
        </p:nvSpPr>
        <p:spPr>
          <a:xfrm>
            <a:off x="7010400" y="150813"/>
            <a:ext cx="1981200" cy="65563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5DDB23-1331-497F-B5F9-2A537F1689C7}" type="datetimeFigureOut">
              <a:rPr lang="en-US"/>
              <a:pPr>
                <a:defRPr/>
              </a:pPr>
              <a:t>8/31/2012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FCF0E-3B8C-4857-B740-4ABA7F8C98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5125"/>
            <a:ext cx="8831263" cy="50450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2400"/>
            <a:ext cx="8813800" cy="1346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600"/>
            <a:ext cx="8382000" cy="1054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719263"/>
            <a:ext cx="8407400" cy="4406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1475" y="6356350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0ECBFC4-C55A-46D5-9A91-C9DC3FCB1B19}" type="datetimeFigureOut">
              <a:rPr lang="en-US"/>
              <a:pPr>
                <a:defRPr/>
              </a:pPr>
              <a:t>8/31/2012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363" y="6354763"/>
            <a:ext cx="582612" cy="274637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615BFB3-B44E-4DEA-8BBB-DFA987644F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9" r:id="rId2"/>
    <p:sldLayoutId id="2147483721" r:id="rId3"/>
    <p:sldLayoutId id="2147483718" r:id="rId4"/>
    <p:sldLayoutId id="2147483717" r:id="rId5"/>
    <p:sldLayoutId id="2147483716" r:id="rId6"/>
    <p:sldLayoutId id="2147483722" r:id="rId7"/>
    <p:sldLayoutId id="2147483723" r:id="rId8"/>
    <p:sldLayoutId id="2147483724" r:id="rId9"/>
    <p:sldLayoutId id="2147483715" r:id="rId10"/>
    <p:sldLayoutId id="214748372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 cap="all" spc="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9pPr>
    </p:titleStyle>
    <p:bodyStyle>
      <a:lvl1pPr marL="27305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"/>
        <a:defRPr sz="2000" kern="1200" spc="150">
          <a:solidFill>
            <a:schemeClr val="tx2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ern="1200" spc="1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ct val="0"/>
        </a:spcAft>
        <a:buClr>
          <a:srgbClr val="928B70"/>
        </a:buClr>
        <a:buFont typeface="Wingdings" pitchFamily="2" charset="2"/>
        <a:buChar char="§"/>
        <a:defRPr sz="1600" kern="1200" spc="100">
          <a:solidFill>
            <a:schemeClr val="tx2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ct val="0"/>
        </a:spcAft>
        <a:buClr>
          <a:srgbClr val="87706B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ct val="20000"/>
        </a:spcBef>
        <a:spcAft>
          <a:spcPct val="0"/>
        </a:spcAft>
        <a:buClr>
          <a:srgbClr val="6F777D"/>
        </a:buClr>
        <a:buFont typeface="Wingdings" pitchFamily="2" charset="2"/>
        <a:buChar char="§"/>
        <a:defRPr sz="1300" kern="1200" spc="10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3600" dirty="0"/>
              <a:t> </a:t>
            </a:r>
            <a:r>
              <a:rPr lang="en-US" sz="3600" dirty="0" smtClean="0"/>
              <a:t>Write the following in words:</a:t>
            </a:r>
          </a:p>
          <a:p>
            <a:pPr marL="787400" indent="-742950" eaLnBrk="1" hangingPunct="1">
              <a:buFont typeface="Wingdings 2" pitchFamily="18" charset="2"/>
              <a:buAutoNum type="arabicParenR"/>
              <a:defRPr/>
            </a:pPr>
            <a:r>
              <a:rPr lang="en-US" sz="3600" dirty="0" smtClean="0"/>
              <a:t>3.091</a:t>
            </a:r>
          </a:p>
          <a:p>
            <a:pPr marL="787400" indent="-742950" eaLnBrk="1" hangingPunct="1">
              <a:buFont typeface="Wingdings 2" pitchFamily="18" charset="2"/>
              <a:buAutoNum type="arabicParenR"/>
              <a:defRPr/>
            </a:pPr>
            <a:r>
              <a:rPr lang="en-US" sz="3600" dirty="0" smtClean="0"/>
              <a:t>0.45</a:t>
            </a:r>
          </a:p>
          <a:p>
            <a:pPr marL="787400" indent="-742950" eaLnBrk="1" hangingPunct="1">
              <a:buFont typeface="Wingdings 2" pitchFamily="18" charset="2"/>
              <a:buAutoNum type="arabicParenR"/>
              <a:defRPr/>
            </a:pPr>
            <a:r>
              <a:rPr lang="en-US" sz="3600" dirty="0" smtClean="0"/>
              <a:t>3,450.09</a:t>
            </a:r>
          </a:p>
          <a:p>
            <a:pPr marL="787400" indent="-742950" eaLnBrk="1" hangingPunct="1">
              <a:buFont typeface="Wingdings 2" pitchFamily="18" charset="2"/>
              <a:buAutoNum type="arabicParenR"/>
              <a:defRPr/>
            </a:pPr>
            <a:r>
              <a:rPr lang="en-US" sz="3600" dirty="0" smtClean="0"/>
              <a:t>6.12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Warm up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3352800"/>
            <a:ext cx="1981200" cy="528638"/>
          </a:xfrm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 eaLnBrk="1" hangingPunct="1"/>
            <a:r>
              <a:rPr lang="en-US" sz="1600" smtClean="0"/>
              <a:t>Review</a:t>
            </a:r>
          </a:p>
          <a:p>
            <a:pPr eaLnBrk="1" hangingPunct="1"/>
            <a:endParaRPr lang="en-US" sz="1600" smtClean="0"/>
          </a:p>
          <a:p>
            <a:pPr eaLnBrk="1" hangingPunct="1"/>
            <a:r>
              <a:rPr lang="en-US" sz="1600" smtClean="0"/>
              <a:t>August 31,2012</a:t>
            </a:r>
          </a:p>
          <a:p>
            <a:pPr eaLnBrk="1" hangingPunct="1"/>
            <a:endParaRPr lang="en-US" sz="1600" smtClean="0"/>
          </a:p>
          <a:p>
            <a:pPr eaLnBrk="1" hangingPunct="1"/>
            <a:endParaRPr lang="en-US" sz="1600" smtClean="0"/>
          </a:p>
          <a:p>
            <a:pPr eaLnBrk="1" hangingPunct="1"/>
            <a:endParaRPr lang="en-US" sz="1600" smtClean="0"/>
          </a:p>
          <a:p>
            <a:pPr eaLnBrk="1" hangingPunct="1"/>
            <a:endParaRPr lang="en-US" sz="1600" smtClean="0"/>
          </a:p>
          <a:p>
            <a:pPr eaLnBrk="1" hangingPunct="1"/>
            <a:endParaRPr lang="en-US" sz="1600" smtClean="0"/>
          </a:p>
          <a:p>
            <a:pPr eaLnBrk="1" hangingPunct="1"/>
            <a:endParaRPr lang="en-US" sz="1600" smtClean="0"/>
          </a:p>
          <a:p>
            <a:pPr eaLnBrk="1" hangingPunct="1"/>
            <a:endParaRPr lang="en-US" sz="1600" smtClean="0"/>
          </a:p>
          <a:p>
            <a:pPr eaLnBrk="1" hangingPunct="1"/>
            <a:endParaRPr lang="en-US" sz="1600" smtClean="0"/>
          </a:p>
          <a:p>
            <a:pPr eaLnBrk="1" hangingPunct="1"/>
            <a:endParaRPr lang="en-US" sz="160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6324600" cy="1828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Math Course I</a:t>
            </a:r>
            <a:endParaRPr lang="en-US" dirty="0"/>
          </a:p>
        </p:txBody>
      </p:sp>
      <p:sp>
        <p:nvSpPr>
          <p:cNvPr id="14339" name="TextBox 3"/>
          <p:cNvSpPr txBox="1">
            <a:spLocks noChangeArrowheads="1"/>
          </p:cNvSpPr>
          <p:nvPr/>
        </p:nvSpPr>
        <p:spPr bwMode="auto">
          <a:xfrm>
            <a:off x="228600" y="6172200"/>
            <a:ext cx="205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Franklin Gothic Medium" pitchFamily="34" charset="0"/>
              </a:rPr>
              <a:t>Mrs. Culverwell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eaLnBrk="1" fontAlgn="auto" hangingPunct="1">
              <a:spcAft>
                <a:spcPts val="0"/>
              </a:spcAft>
              <a:defRPr/>
            </a:pPr>
            <a:r>
              <a:rPr lang="en-US" sz="4000" u="sng" dirty="0" smtClean="0"/>
              <a:t>Sum</a:t>
            </a:r>
            <a:r>
              <a:rPr lang="en-US" sz="4000" dirty="0" smtClean="0"/>
              <a:t>:</a:t>
            </a:r>
          </a:p>
          <a:p>
            <a:pPr marL="274320" eaLnBrk="1" fontAlgn="auto" hangingPunct="1">
              <a:spcAft>
                <a:spcPts val="0"/>
              </a:spcAft>
              <a:defRPr/>
            </a:pPr>
            <a:r>
              <a:rPr lang="en-US" sz="4000" u="sng" dirty="0" smtClean="0"/>
              <a:t>Difference</a:t>
            </a:r>
            <a:r>
              <a:rPr lang="en-US" sz="4000" dirty="0" smtClean="0"/>
              <a:t>:</a:t>
            </a:r>
          </a:p>
          <a:p>
            <a:pPr marL="274320" eaLnBrk="1" fontAlgn="auto" hangingPunct="1">
              <a:spcAft>
                <a:spcPts val="0"/>
              </a:spcAft>
              <a:defRPr/>
            </a:pPr>
            <a:r>
              <a:rPr lang="en-US" sz="4000" u="sng" dirty="0" smtClean="0"/>
              <a:t>Word Form:</a:t>
            </a:r>
          </a:p>
          <a:p>
            <a:pPr marL="274320" eaLnBrk="1" fontAlgn="auto" hangingPunct="1">
              <a:spcAft>
                <a:spcPts val="0"/>
              </a:spcAft>
              <a:defRPr/>
            </a:pPr>
            <a:r>
              <a:rPr lang="en-US" sz="4000" u="sng" dirty="0" smtClean="0"/>
              <a:t>Standard Form:</a:t>
            </a:r>
          </a:p>
          <a:p>
            <a:pPr marL="274320" eaLnBrk="1" fontAlgn="auto" hangingPunct="1">
              <a:spcAft>
                <a:spcPts val="0"/>
              </a:spcAft>
              <a:defRPr/>
            </a:pPr>
            <a:r>
              <a:rPr lang="en-US" sz="4000" u="sng" dirty="0" smtClean="0"/>
              <a:t>Expanded Form:</a:t>
            </a:r>
            <a:endParaRPr lang="en-US" sz="4000" u="sn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vOCABULARY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4450" indent="0" algn="ctr">
              <a:buFont typeface="Wingdings 2" pitchFamily="18" charset="2"/>
              <a:buNone/>
              <a:defRPr/>
            </a:pPr>
            <a:r>
              <a:rPr lang="en-US" sz="5400" dirty="0" smtClean="0"/>
              <a:t>6,548,290.03751</a:t>
            </a:r>
          </a:p>
          <a:p>
            <a:pPr marL="44450" indent="0" algn="ctr">
              <a:buFont typeface="Wingdings 2" pitchFamily="18" charset="2"/>
              <a:buNone/>
              <a:defRPr/>
            </a:pPr>
            <a:endParaRPr lang="en-US" dirty="0"/>
          </a:p>
          <a:p>
            <a:pPr marL="44450" indent="0">
              <a:buFont typeface="Wingdings 2" pitchFamily="18" charset="2"/>
              <a:buNone/>
              <a:defRPr/>
            </a:pPr>
            <a:r>
              <a:rPr lang="en-US" sz="3200" dirty="0" smtClean="0"/>
              <a:t>What place(s) are the digits in?</a:t>
            </a:r>
          </a:p>
          <a:p>
            <a:pPr marL="44450" indent="0">
              <a:buFont typeface="Wingdings 2" pitchFamily="18" charset="2"/>
              <a:buNone/>
              <a:defRPr/>
            </a:pPr>
            <a:r>
              <a:rPr lang="en-US" sz="3200" dirty="0" smtClean="0"/>
              <a:t>What is their value?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Place Value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 smtClean="0"/>
              <a:t>Write in expanded form:</a:t>
            </a:r>
          </a:p>
          <a:p>
            <a:pPr>
              <a:defRPr/>
            </a:pPr>
            <a:endParaRPr lang="en-US" sz="4000" dirty="0"/>
          </a:p>
          <a:p>
            <a:pPr>
              <a:defRPr/>
            </a:pPr>
            <a:r>
              <a:rPr lang="en-US" sz="4000" dirty="0" smtClean="0"/>
              <a:t>345.098 =</a:t>
            </a:r>
          </a:p>
          <a:p>
            <a:pPr>
              <a:defRPr/>
            </a:pPr>
            <a:endParaRPr lang="en-US" sz="4000" dirty="0"/>
          </a:p>
          <a:p>
            <a:pPr>
              <a:defRPr/>
            </a:pPr>
            <a:r>
              <a:rPr lang="en-US" sz="4000" dirty="0" smtClean="0"/>
              <a:t>23.009 =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Expanded form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4400" dirty="0" smtClean="0"/>
              <a:t>1) 15 ÷ 18 =</a:t>
            </a:r>
          </a:p>
          <a:p>
            <a:pPr>
              <a:defRPr/>
            </a:pPr>
            <a:r>
              <a:rPr lang="en-US" sz="4400" dirty="0" smtClean="0"/>
              <a:t>2) 9 ÷ 1.1 = </a:t>
            </a:r>
          </a:p>
          <a:p>
            <a:pPr>
              <a:defRPr/>
            </a:pPr>
            <a:r>
              <a:rPr lang="en-US" sz="4400" dirty="0" smtClean="0"/>
              <a:t>3) 1.8 ÷ 20 = </a:t>
            </a:r>
            <a:endParaRPr lang="en-US" sz="4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Division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id">
    <a:dk1>
      <a:sysClr val="windowText" lastClr="000000"/>
    </a:dk1>
    <a:lt1>
      <a:sysClr val="window" lastClr="FFFFFF"/>
    </a:lt1>
    <a:dk2>
      <a:srgbClr val="534949"/>
    </a:dk2>
    <a:lt2>
      <a:srgbClr val="CCD1B9"/>
    </a:lt2>
    <a:accent1>
      <a:srgbClr val="C66951"/>
    </a:accent1>
    <a:accent2>
      <a:srgbClr val="BF974D"/>
    </a:accent2>
    <a:accent3>
      <a:srgbClr val="928B70"/>
    </a:accent3>
    <a:accent4>
      <a:srgbClr val="87706B"/>
    </a:accent4>
    <a:accent5>
      <a:srgbClr val="94734E"/>
    </a:accent5>
    <a:accent6>
      <a:srgbClr val="6F777D"/>
    </a:accent6>
    <a:hlink>
      <a:srgbClr val="CC9900"/>
    </a:hlink>
    <a:folHlink>
      <a:srgbClr val="C0C0C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467</TotalTime>
  <Words>59</Words>
  <Application>Microsoft Office PowerPoint</Application>
  <PresentationFormat>On-screen Show (4:3)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7</vt:i4>
      </vt:variant>
      <vt:variant>
        <vt:lpstr>Slide Titles</vt:lpstr>
      </vt:variant>
      <vt:variant>
        <vt:i4>6</vt:i4>
      </vt:variant>
    </vt:vector>
  </HeadingPairs>
  <TitlesOfParts>
    <vt:vector size="18" baseType="lpstr">
      <vt:lpstr>Arial</vt:lpstr>
      <vt:lpstr>Franklin Gothic Medium</vt:lpstr>
      <vt:lpstr>Wingdings 2</vt:lpstr>
      <vt:lpstr>Wingdings</vt:lpstr>
      <vt:lpstr>Calibri</vt:lpstr>
      <vt:lpstr>Grid</vt:lpstr>
      <vt:lpstr>Grid</vt:lpstr>
      <vt:lpstr>Grid</vt:lpstr>
      <vt:lpstr>Grid</vt:lpstr>
      <vt:lpstr>Grid</vt:lpstr>
      <vt:lpstr>Grid</vt:lpstr>
      <vt:lpstr>Grid</vt:lpstr>
      <vt:lpstr>WARM UP</vt:lpstr>
      <vt:lpstr>MATH COURSE I</vt:lpstr>
      <vt:lpstr>VOCABULARY</vt:lpstr>
      <vt:lpstr>PLACE VALUE</vt:lpstr>
      <vt:lpstr>EXPANDED FORM</vt:lpstr>
      <vt:lpstr>DIVISION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Course I</dc:title>
  <dc:creator>Culverwell</dc:creator>
  <cp:lastModifiedBy>janelle.culverwell</cp:lastModifiedBy>
  <cp:revision>42</cp:revision>
  <dcterms:created xsi:type="dcterms:W3CDTF">2012-07-26T18:08:21Z</dcterms:created>
  <dcterms:modified xsi:type="dcterms:W3CDTF">2012-08-31T11:27:29Z</dcterms:modified>
</cp:coreProperties>
</file>