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1" r:id="rId4"/>
    <p:sldId id="257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73" d="100"/>
          <a:sy n="73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B2F2732-AA01-46A4-B676-3A09E4C20671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637FEE-63E9-4302-91F5-56F33E905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1AA19-2BEE-4C0C-BBFB-2696EBE51E7E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3A1B2-C708-4EA0-95DC-607C1FFD4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42943-5BAF-409B-B3B7-88FF6E09B5A5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6118EFA-D578-48B9-9ADE-3B1B84164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78C32-E1BF-4B1F-9CCE-004C1E4C5C64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586C-9C61-47B4-A1AC-749DB638A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E21623-B6CC-4BE0-81E2-54A8CF7596F7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EE150EC-31D7-4072-B23C-270B1002E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783F-3160-4FCE-8CDA-2CBF489890FF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7398C-876E-4E60-B601-51D8BFE4B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5804A-D24A-4623-B58B-F249391200DE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5F705-F841-448F-ABCA-8B0063B28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3FCA-2CA1-4EFC-BF91-4F4C3B7E851D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EA05F-0515-4EE8-8CCD-393E0C4AC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0505-FBD2-4DC9-8F15-FD5A27C040FE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8D78-A58E-40F8-84C0-2D65B4BD4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38C5C-2731-4169-8B5E-8FAFDB405BED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A7AD2B-DA5B-4D68-99FA-8585B697E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0F1E6-1607-4FED-BE13-3F2AA654FE1F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0363A-B250-494A-BF94-6FFA6DB9B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679C9-D6BC-4E29-BAC7-755AAE14FBA3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3844D5-4541-4DDC-94DF-C80D7405C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352800"/>
            <a:ext cx="1981200" cy="5286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1600" smtClean="0"/>
              <a:t>Place Value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August 21,2012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Course I</a:t>
            </a:r>
            <a:endParaRPr lang="en-US" dirty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228600" y="617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anklin Gothic Medium" pitchFamily="34" charset="0"/>
              </a:rPr>
              <a:t>Mrs. Culverwell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000" dirty="0" smtClean="0"/>
              <a:t>Turn to page 2, complete questions 7-12 in the warm up section of your notebook.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Create a place value chart up to the hundred-billions in the work section of your notebook.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do you know?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Place Value</a:t>
            </a:r>
            <a:endParaRPr lang="en-US" dirty="0"/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43025"/>
            <a:ext cx="7015163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267200" cy="50292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400" smtClean="0">
                <a:solidFill>
                  <a:schemeClr val="tx1"/>
                </a:solidFill>
                <a:latin typeface="Adobe Arabic"/>
                <a:ea typeface="Adobe Arabic"/>
                <a:cs typeface="Adobe Arabic"/>
              </a:rPr>
              <a:t>What place is the 6 in? What is its value?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400" smtClean="0">
                <a:solidFill>
                  <a:schemeClr val="tx1"/>
                </a:solidFill>
                <a:latin typeface="Adobe Arabic"/>
                <a:ea typeface="Adobe Arabic"/>
                <a:cs typeface="Adobe Arabic"/>
              </a:rPr>
              <a:t>1,269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400" smtClean="0">
                <a:solidFill>
                  <a:schemeClr val="tx1"/>
                </a:solidFill>
                <a:latin typeface="Adobe Arabic"/>
                <a:ea typeface="Adobe Arabic"/>
                <a:cs typeface="Adobe Arabic"/>
              </a:rPr>
              <a:t>What place is the 3 in? What is its value?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400" smtClean="0">
                <a:solidFill>
                  <a:schemeClr val="tx1"/>
                </a:solidFill>
                <a:latin typeface="Adobe Arabic"/>
                <a:ea typeface="Adobe Arabic"/>
                <a:cs typeface="Adobe Arabic"/>
              </a:rPr>
              <a:t>23,001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400" smtClean="0">
                <a:solidFill>
                  <a:schemeClr val="tx1"/>
                </a:solidFill>
                <a:latin typeface="Adobe Arabic"/>
                <a:ea typeface="Adobe Arabic"/>
                <a:cs typeface="Adobe Arabic"/>
              </a:rPr>
              <a:t>What place is the 7 in? What is its value?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400" smtClean="0">
                <a:solidFill>
                  <a:schemeClr val="tx1"/>
                </a:solidFill>
                <a:latin typeface="Adobe Arabic"/>
                <a:ea typeface="Adobe Arabic"/>
                <a:cs typeface="Adobe Arabic"/>
              </a:rPr>
              <a:t>720,220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400" smtClean="0">
                <a:solidFill>
                  <a:schemeClr val="tx1"/>
                </a:solidFill>
                <a:latin typeface="Adobe Arabic"/>
                <a:ea typeface="Adobe Arabic"/>
                <a:cs typeface="Adobe Arabic"/>
              </a:rPr>
              <a:t>What place is the 8 in? What is its value?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400" smtClean="0">
                <a:solidFill>
                  <a:schemeClr val="tx1"/>
                </a:solidFill>
                <a:latin typeface="Adobe Arabic"/>
                <a:ea typeface="Adobe Arabic"/>
                <a:cs typeface="Adobe Arabic"/>
              </a:rPr>
              <a:t>280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4572000" y="1600200"/>
            <a:ext cx="457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Adobe Arabic"/>
                <a:ea typeface="Adobe Arabic"/>
                <a:cs typeface="Adobe Arabic"/>
              </a:rPr>
              <a:t>What place is the 3 in? </a:t>
            </a:r>
            <a:r>
              <a:rPr lang="en-US" sz="2400"/>
              <a:t>What is its value?</a:t>
            </a:r>
            <a:endParaRPr lang="en-US" sz="2400">
              <a:latin typeface="Adobe Arabic"/>
              <a:ea typeface="Adobe Arabic"/>
              <a:cs typeface="Adobe Arabic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Adobe Arabic"/>
                <a:ea typeface="Adobe Arabic"/>
                <a:cs typeface="Adobe Arabic"/>
              </a:rPr>
              <a:t>31,209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Adobe Arabic"/>
                <a:ea typeface="Adobe Arabic"/>
                <a:cs typeface="Adobe Arabic"/>
              </a:rPr>
              <a:t>What place is the 4 in? </a:t>
            </a:r>
            <a:r>
              <a:rPr lang="en-US" sz="2400"/>
              <a:t>What is its value?</a:t>
            </a:r>
            <a:endParaRPr lang="en-US" sz="2400">
              <a:latin typeface="Adobe Arabic"/>
              <a:ea typeface="Adobe Arabic"/>
              <a:cs typeface="Adobe Arabic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Adobe Arabic"/>
                <a:ea typeface="Adobe Arabic"/>
                <a:cs typeface="Adobe Arabic"/>
              </a:rPr>
              <a:t>240,001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Adobe Arabic"/>
                <a:ea typeface="Adobe Arabic"/>
                <a:cs typeface="Adobe Arabic"/>
              </a:rPr>
              <a:t>What place is the 2 in? </a:t>
            </a:r>
            <a:r>
              <a:rPr lang="en-US" sz="2400"/>
              <a:t>What is its value?</a:t>
            </a:r>
            <a:endParaRPr lang="en-US" sz="2400">
              <a:latin typeface="Adobe Arabic"/>
              <a:ea typeface="Adobe Arabic"/>
              <a:cs typeface="Adobe Arabic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Adobe Arabic"/>
                <a:ea typeface="Adobe Arabic"/>
                <a:cs typeface="Adobe Arabic"/>
              </a:rPr>
              <a:t>406,002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Adobe Arabic"/>
                <a:ea typeface="Adobe Arabic"/>
                <a:cs typeface="Adobe Arabic"/>
              </a:rPr>
              <a:t>What place is the 9 in? </a:t>
            </a:r>
            <a:r>
              <a:rPr lang="en-US" sz="2400"/>
              <a:t>What is its value?</a:t>
            </a:r>
            <a:endParaRPr lang="en-US" sz="2400">
              <a:latin typeface="Adobe Arabic"/>
              <a:ea typeface="Adobe Arabic"/>
              <a:cs typeface="Adobe Arabic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Adobe Arabic"/>
                <a:ea typeface="Adobe Arabic"/>
                <a:cs typeface="Adobe Arabic"/>
              </a:rPr>
              <a:t>12,900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Tear a piece of paper in half and share with a neighbor or keep the other half for next time. 2 minutes! Go!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Recreate the place value chart you just learned.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You may start your homework early today if you finish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Don’t forget to hand in the quiz before you leave!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Pop Quiz!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87</TotalTime>
  <Words>190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Franklin Gothic Medium</vt:lpstr>
      <vt:lpstr>Wingdings 2</vt:lpstr>
      <vt:lpstr>Wingdings</vt:lpstr>
      <vt:lpstr>Calibri</vt:lpstr>
      <vt:lpstr>Adobe Arabic</vt:lpstr>
      <vt:lpstr>Grid</vt:lpstr>
      <vt:lpstr>Grid</vt:lpstr>
      <vt:lpstr>Grid</vt:lpstr>
      <vt:lpstr>Grid</vt:lpstr>
      <vt:lpstr>Grid</vt:lpstr>
      <vt:lpstr>Grid</vt:lpstr>
      <vt:lpstr>Grid</vt:lpstr>
      <vt:lpstr>MATH COURSE I</vt:lpstr>
      <vt:lpstr>WARM UP</vt:lpstr>
      <vt:lpstr>WHAT DO YOU KNOW?</vt:lpstr>
      <vt:lpstr>PLACE VALUE</vt:lpstr>
      <vt:lpstr>PRACTICE </vt:lpstr>
      <vt:lpstr>POP QUIZ!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I</dc:title>
  <dc:creator>Culverwell</dc:creator>
  <cp:lastModifiedBy>janelle.culverwell</cp:lastModifiedBy>
  <cp:revision>11</cp:revision>
  <dcterms:created xsi:type="dcterms:W3CDTF">2012-07-26T18:08:21Z</dcterms:created>
  <dcterms:modified xsi:type="dcterms:W3CDTF">2012-08-21T11:32:17Z</dcterms:modified>
</cp:coreProperties>
</file>