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64" r:id="rId2"/>
    <p:sldId id="256" r:id="rId3"/>
    <p:sldId id="262" r:id="rId4"/>
    <p:sldId id="261" r:id="rId5"/>
    <p:sldId id="260" r:id="rId6"/>
    <p:sldId id="265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0"/>
  </p:normalViewPr>
  <p:slideViewPr>
    <p:cSldViewPr>
      <p:cViewPr varScale="1">
        <p:scale>
          <a:sx n="73" d="100"/>
          <a:sy n="73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fld id="{157BF237-EBA2-430C-B23A-C54BD7F20091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fld id="{817F9E76-FB21-4E45-B4D4-63BBE0384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Transferring to word, standard, and expanded form.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F06BFB3-18F5-4C06-9984-6817BFE67251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86C163-FEE3-4A28-B973-E7CCFDF0B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A94A4-03BA-4990-BD83-328C1B540926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48F5F-C2BB-45CD-942B-AB24A023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2209F-A703-4882-9B95-0645954EF9C1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CA9EC67-9EFD-473D-A49B-A3B6B9C1D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01401-22CF-4C2A-AE63-B34B139BB17F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AB617-5E91-449B-ACC6-5C11DC835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3A1F6A-3DDE-4730-9CC7-655AE3600AA2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F78D91F-45D2-43F9-A4FD-A698F6E9A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66FC0-E8A9-4971-84E3-701F25ADFD82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7FE9F-426D-41F1-8F55-A5267E8DE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A3EDE-B813-4D11-ADC9-D9696BC47B01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B337A-4AA1-4108-B3A2-ED2F989AC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6B1EA-F6F2-4F53-B28C-3ACE77DCAA7A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367BC-A55C-466C-AD1B-F4DFC1B5C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AD113-71DC-4C96-AFCF-15BAD0FA04AF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60376-738C-4050-8DBE-265938D68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2D331-D27F-4B06-AFE1-F5DA585BE774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43AA69-C2DE-4954-8904-59E72C050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8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FB76F-E306-43D1-9C86-7B5F012ADB85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94F89-4AE1-4412-9002-A202445A0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5953F0-062F-4075-A9D4-9DC2C61B5A87}" type="datetimeFigureOut">
              <a:rPr lang="en-US"/>
              <a:pPr>
                <a:defRPr/>
              </a:pPr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6C4EC7-8CAF-44BF-925D-3A9A8A621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22" r:id="rId7"/>
    <p:sldLayoutId id="2147483723" r:id="rId8"/>
    <p:sldLayoutId id="2147483724" r:id="rId9"/>
    <p:sldLayoutId id="2147483715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928B70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87706B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6F777D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y.hrw.com/math06_07/nsmedia/lesson_videos/msm1/player.html?contentSrc=6002/6002.x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y.hrw.com/math06_07/nsmedia/homework_help/quizzes/msm1_2010/msm1_pp_c03_01_ex1.html" TargetMode="External"/><Relationship Id="rId2" Type="http://schemas.openxmlformats.org/officeDocument/2006/relationships/hyperlink" Target="http://my.hrw.com/math06_07/nsmedia/homework_help/msm1_2010/msm1_2010_ch03_01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Answer questions 3-6 on page 24.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Warm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3352800"/>
            <a:ext cx="1981200" cy="52863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1600" smtClean="0"/>
              <a:t>Word, standard, and expanded form</a:t>
            </a:r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r>
              <a:rPr lang="en-US" sz="1600" smtClean="0"/>
              <a:t>August 22,2012</a:t>
            </a:r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2638"/>
            <a:ext cx="63246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Math Course I</a:t>
            </a:r>
            <a:endParaRPr lang="en-US" dirty="0"/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228600" y="61722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Franklin Gothic Medium" pitchFamily="34" charset="0"/>
              </a:rPr>
              <a:t>Mrs. Culverwell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Standard Form</a:t>
            </a:r>
            <a:r>
              <a:rPr lang="en-US" sz="3600" dirty="0" smtClean="0"/>
              <a:t>: “the regular way”</a:t>
            </a:r>
            <a:endParaRPr lang="en-US" sz="3600" u="sng" dirty="0" smtClean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Expanded Form</a:t>
            </a:r>
            <a:r>
              <a:rPr lang="en-US" sz="3600" dirty="0" smtClean="0"/>
              <a:t>: a sum that shows the place and value of each digit of a number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Word Form</a:t>
            </a:r>
            <a:r>
              <a:rPr lang="en-US" sz="3600" dirty="0" smtClean="0"/>
              <a:t>: writing the number with words instead of digits</a:t>
            </a:r>
            <a:endParaRPr lang="en-US" sz="3600" u="sng" dirty="0" smtClean="0"/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en-US" sz="3600" dirty="0" smtClean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vOCABULARY</a:t>
            </a:r>
            <a:r>
              <a:rPr lang="en-US" dirty="0" smtClean="0"/>
              <a:t> (review words)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263"/>
            <a:ext cx="8407400" cy="5062537"/>
          </a:xfrm>
        </p:spPr>
        <p:txBody>
          <a:bodyPr/>
          <a:lstStyle/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 smtClean="0"/>
              <a:t>Write 1.2 in expanded form: </a:t>
            </a:r>
            <a:r>
              <a:rPr lang="en-US" sz="2400" dirty="0"/>
              <a:t> </a:t>
            </a:r>
            <a:r>
              <a:rPr lang="en-US" sz="2400" dirty="0" smtClean="0"/>
              <a:t>Separate the number by writing each number as a single digit number.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400" dirty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 smtClean="0"/>
              <a:t>1.2 = 1 + 0.2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400" dirty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 smtClean="0"/>
              <a:t>**Don’t forget to write the zero before the decimals of numbers less than 1!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 smtClean="0"/>
              <a:t> </a:t>
            </a:r>
            <a:r>
              <a:rPr lang="en-US" sz="2400" u="sng" dirty="0" smtClean="0"/>
              <a:t>Examples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 smtClean="0"/>
              <a:t>7.52 = 7 + 0.5 + 0.02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 smtClean="0"/>
              <a:t>5.09 = 5 + 0.09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Expanded </a:t>
            </a:r>
            <a:r>
              <a:rPr lang="en-US" dirty="0" err="1" smtClean="0"/>
              <a:t>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263"/>
            <a:ext cx="8610600" cy="4406900"/>
          </a:xfrm>
        </p:spPr>
        <p:txBody>
          <a:bodyPr/>
          <a:lstStyle/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Write the following in word form.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1. 2.45 = two and forty five hundredths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2. 3.001 =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3. 4.52 =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4. 6.01 =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5. 7.112 =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Word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cap="none" smtClean="0"/>
              <a:t>Standard Form/Fraction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25450" indent="-381000">
              <a:buFont typeface="Wingdings 2" pitchFamily="18" charset="2"/>
              <a:buAutoNum type="arabicPeriod"/>
            </a:pPr>
            <a:r>
              <a:rPr lang="en-US" sz="2800" smtClean="0"/>
              <a:t>Thirty two and six tenths</a:t>
            </a:r>
          </a:p>
          <a:p>
            <a:pPr marL="425450" indent="-381000">
              <a:buFont typeface="Wingdings 2" pitchFamily="18" charset="2"/>
              <a:buAutoNum type="arabicPeriod"/>
            </a:pPr>
            <a:r>
              <a:rPr lang="en-US" sz="2800" smtClean="0"/>
              <a:t>Sixty-seven hundredths</a:t>
            </a:r>
          </a:p>
          <a:p>
            <a:pPr marL="425450" indent="-381000">
              <a:buFont typeface="Wingdings 2" pitchFamily="18" charset="2"/>
              <a:buAutoNum type="arabicPeriod"/>
            </a:pPr>
            <a:r>
              <a:rPr lang="en-US" sz="2800" smtClean="0"/>
              <a:t>Twenty-eight thousandths</a:t>
            </a:r>
          </a:p>
          <a:p>
            <a:pPr marL="425450" indent="-381000">
              <a:buFont typeface="Wingdings 2" pitchFamily="18" charset="2"/>
              <a:buAutoNum type="arabicPeriod"/>
            </a:pPr>
            <a:r>
              <a:rPr lang="en-US" sz="2800" smtClean="0"/>
              <a:t>Nine hundred thirty two and seventy-one hundredths</a:t>
            </a:r>
          </a:p>
          <a:p>
            <a:pPr marL="425450" indent="-381000">
              <a:buFont typeface="Wingdings 2" pitchFamily="18" charset="2"/>
              <a:buAutoNum type="arabicPeriod"/>
            </a:pPr>
            <a:r>
              <a:rPr lang="en-US" sz="2800" smtClean="0"/>
              <a:t>Seventeen thousandths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>
                <a:hlinkClick r:id="rId2"/>
              </a:rPr>
              <a:t>Decimals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4" name="Content Placeholder 1"/>
          <p:cNvSpPr>
            <a:spLocks/>
          </p:cNvSpPr>
          <p:nvPr/>
        </p:nvSpPr>
        <p:spPr bwMode="auto">
          <a:xfrm>
            <a:off x="381000" y="1752600"/>
            <a:ext cx="84074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Wingdings 2" pitchFamily="18" charset="2"/>
              <a:buNone/>
              <a:defRPr/>
            </a:pPr>
            <a:r>
              <a:rPr lang="en-US" sz="2000" spc="150" dirty="0">
                <a:solidFill>
                  <a:schemeClr val="tx2"/>
                </a:solidFill>
                <a:latin typeface="+mn-lt"/>
                <a:cs typeface="+mn-cs"/>
                <a:hlinkClick r:id="rId2"/>
              </a:rPr>
              <a:t>Decimals</a:t>
            </a:r>
            <a:endParaRPr lang="en-US" sz="2000" spc="150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2601913"/>
            <a:ext cx="3276600" cy="762000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  <a:hlinkClick r:id="rId2"/>
              </a:rPr>
              <a:t>Extra Practice</a:t>
            </a:r>
            <a:endParaRPr lang="en-US" sz="3600" b="1" dirty="0">
              <a:solidFill>
                <a:schemeClr val="tx1"/>
              </a:solidFill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22531" name="Content Placeholder 2"/>
          <p:cNvSpPr txBox="1">
            <a:spLocks/>
          </p:cNvSpPr>
          <p:nvPr/>
        </p:nvSpPr>
        <p:spPr bwMode="auto">
          <a:xfrm>
            <a:off x="4572000" y="1600200"/>
            <a:ext cx="396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n-US" sz="3200">
              <a:latin typeface="Adobe Arabic"/>
              <a:ea typeface="Adobe Arabic"/>
              <a:cs typeface="Adobe Arabic"/>
            </a:endParaRP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381000" y="1905000"/>
            <a:ext cx="838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Medium" pitchFamily="34" charset="0"/>
              </a:rPr>
              <a:t>Now apply what you have learned to estimate the answers.</a:t>
            </a: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533400" y="2601913"/>
            <a:ext cx="495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Franklin Gothic Medium" pitchFamily="34" charset="0"/>
                <a:hlinkClick r:id="rId3"/>
              </a:rPr>
              <a:t>Practice</a:t>
            </a:r>
            <a:r>
              <a:rPr lang="en-US" sz="2800">
                <a:latin typeface="Franklin Gothic Medium" pitchFamily="34" charset="0"/>
              </a:rPr>
              <a:t> (expanded form)</a:t>
            </a:r>
          </a:p>
        </p:txBody>
      </p:sp>
      <p:sp>
        <p:nvSpPr>
          <p:cNvPr id="22534" name="Content Placeholder 2"/>
          <p:cNvSpPr>
            <a:spLocks/>
          </p:cNvSpPr>
          <p:nvPr/>
        </p:nvSpPr>
        <p:spPr bwMode="auto">
          <a:xfrm>
            <a:off x="5105400" y="2590800"/>
            <a:ext cx="327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z="3600" b="1">
                <a:latin typeface="Adobe Arabic"/>
                <a:ea typeface="Adobe Arabic"/>
                <a:cs typeface="Adobe Arabic"/>
                <a:hlinkClick r:id="rId2"/>
              </a:rPr>
              <a:t>Extra Practice</a:t>
            </a:r>
            <a:r>
              <a:rPr lang="en-US" sz="3600" b="1">
                <a:latin typeface="Adobe Arabic"/>
                <a:ea typeface="Adobe Arabic"/>
                <a:cs typeface="Adobe Arabic"/>
              </a:rPr>
              <a:t> (1-4)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454</TotalTime>
  <Words>170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Franklin Gothic Medium</vt:lpstr>
      <vt:lpstr>Wingdings 2</vt:lpstr>
      <vt:lpstr>Wingdings</vt:lpstr>
      <vt:lpstr>Calibri</vt:lpstr>
      <vt:lpstr>Adobe Arabic</vt:lpstr>
      <vt:lpstr>Grid</vt:lpstr>
      <vt:lpstr>Grid</vt:lpstr>
      <vt:lpstr>Grid</vt:lpstr>
      <vt:lpstr>Grid</vt:lpstr>
      <vt:lpstr>Grid</vt:lpstr>
      <vt:lpstr>Grid</vt:lpstr>
      <vt:lpstr>Grid</vt:lpstr>
      <vt:lpstr>WARM UP</vt:lpstr>
      <vt:lpstr>MATH COURSE I</vt:lpstr>
      <vt:lpstr>VOCABULARY (REVIEW WORDS)</vt:lpstr>
      <vt:lpstr>EXPANDED FORM</vt:lpstr>
      <vt:lpstr>WORD FORM</vt:lpstr>
      <vt:lpstr>Standard Form/Fraction</vt:lpstr>
      <vt:lpstr>VIDEO</vt:lpstr>
      <vt:lpstr>PRACTICE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Course I</dc:title>
  <dc:creator>Culverwell</dc:creator>
  <cp:lastModifiedBy>janelle.culverwell</cp:lastModifiedBy>
  <cp:revision>30</cp:revision>
  <dcterms:created xsi:type="dcterms:W3CDTF">2012-07-26T18:08:21Z</dcterms:created>
  <dcterms:modified xsi:type="dcterms:W3CDTF">2012-08-22T17:31:08Z</dcterms:modified>
</cp:coreProperties>
</file>