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4" r:id="rId3"/>
    <p:sldId id="257" r:id="rId4"/>
    <p:sldId id="262" r:id="rId5"/>
    <p:sldId id="261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A82084-D86F-40FB-BD59-DA877E8DC085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EAEF3B-F534-497C-AFF3-38C33EE4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Rounding decimal numbers to get a estimated answer when adding or subtracting.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0C43228-1405-427C-AFDA-B3A025D72866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7B6674-7BF2-4A99-B9A2-151BA1E68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C24D-1616-47DB-BDC1-CC4BD843A393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6752-918D-4328-AA94-0F752D1DE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536E-DD3B-445B-81F2-5E236BF0E0FB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0CB686E-CD1B-4448-B0E0-F85CA1056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063B9-D7DC-4E17-A2F6-AEEAC2FB5FDF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9D9C5-4B1A-483C-8ECC-2A8A95784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011778-52F5-40A0-B636-6C02202E995E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C3033F8-C1F4-49B6-A834-BD1E5D3C3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88682-37D0-4FF1-9905-5AB687DA950F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0142-572C-48A4-B8D3-502194E5A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4CB5-9B3D-4ECA-9BB5-0F9538CBFF9A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4A7E-DB7A-4E45-A736-3EF66F91B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B7753-84FE-48D4-9773-18E13425209A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55385-8AE3-4548-A1C7-89E31F155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A9D1-1813-416E-B8F7-06FFE5D7AAC9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3B05-430E-4F93-88F3-E9715137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34C3-7602-4665-819D-C1BE98BF0981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8A06D5-4B1F-47D9-91F2-FE10857AE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0EDB-C678-4476-B60B-5DE477192658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4C0A-E819-4ABF-BE86-D06D57FCC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5A9F14-719F-49E2-BD43-A253A534A401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DAB700-59AC-40EE-9A7D-DFDBE3FCD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.hrw.com/math06_07/nsmedia/lesson_videos/msm1/player.html?contentSrc=6945/6945.x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.hrw.com/math06_07/nsmedia/homework_help/msm1_2010/msm1_2010_ch03_02.html" TargetMode="External"/><Relationship Id="rId2" Type="http://schemas.openxmlformats.org/officeDocument/2006/relationships/hyperlink" Target="http://my.hrw.com/math06_07/nsmedia/homework_help/msm1_2010/msm1_2010_ch01_0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.hrw.com/math06_07/nsmedia/homework_help/quizzes/msm1_2010/msm1_pp_c03_02_ex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1600" smtClean="0"/>
              <a:t>Rounding Decimals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r>
              <a:rPr lang="en-US" sz="1600" smtClean="0"/>
              <a:t>August 23,2012</a:t>
            </a:r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  <a:p>
            <a:pPr eaLnBrk="1" hangingPunct="1">
              <a:defRPr/>
            </a:pPr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Turn to page 7 and answer questions 26 - 28.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Place Value</a:t>
            </a:r>
            <a:endParaRPr lang="en-US" dirty="0"/>
          </a:p>
        </p:txBody>
      </p:sp>
      <p:pic>
        <p:nvPicPr>
          <p:cNvPr id="1741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5485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324600" y="4845050"/>
            <a:ext cx="411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Also on page 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Estimate</a:t>
            </a:r>
            <a:r>
              <a:rPr lang="en-US" sz="3600" dirty="0" smtClean="0"/>
              <a:t>: calculate approximately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Round</a:t>
            </a:r>
            <a:r>
              <a:rPr lang="en-US" sz="3600" dirty="0" smtClean="0"/>
              <a:t>: replacing a number by another number of approximately the same value 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Sum</a:t>
            </a:r>
            <a:r>
              <a:rPr lang="en-US" sz="3600" dirty="0" smtClean="0"/>
              <a:t>: add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Difference</a:t>
            </a:r>
            <a:r>
              <a:rPr lang="en-US" sz="3600" dirty="0" smtClean="0"/>
              <a:t>: subtract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r>
              <a:rPr lang="en-US" dirty="0" smtClean="0"/>
              <a:t> (review words)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0625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Example: Round to the nearest hundredths place.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17.345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1: Locate the digit in the place value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17.3</a:t>
            </a:r>
            <a:r>
              <a:rPr lang="en-US" sz="1700" u="sng" smtClean="0"/>
              <a:t>4</a:t>
            </a:r>
            <a:r>
              <a:rPr lang="en-US" sz="1700" smtClean="0"/>
              <a:t>5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2: Look at the digit to the </a:t>
            </a:r>
            <a:r>
              <a:rPr lang="en-US" sz="1700" u="sng" smtClean="0"/>
              <a:t>right</a:t>
            </a:r>
            <a:r>
              <a:rPr lang="en-US" sz="1700" smtClean="0"/>
              <a:t> of the one you 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 underlined (5)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</a:t>
            </a:r>
            <a:r>
              <a:rPr lang="en-US" sz="1700" u="sng" smtClean="0"/>
              <a:t>RULES</a:t>
            </a:r>
            <a:r>
              <a:rPr lang="en-US" sz="1700" smtClean="0"/>
              <a:t>: - 5 through 9 you will round up the number that is 		UNDERLINED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	- 4 through 0, you will keep the UNDERLINED number the same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	Step 3 : Change the all the remaining numbers on the right to zeros or drop 		               them.</a:t>
            </a:r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700" smtClean="0"/>
              <a:t>ANSWER: 17.350 or 17.35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rounding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8610600" cy="4406900"/>
          </a:xfrm>
        </p:spPr>
        <p:txBody>
          <a:bodyPr/>
          <a:lstStyle/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thousandths place. 	   23.6548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hundredths place.</a:t>
            </a:r>
            <a:r>
              <a:rPr lang="en-US" dirty="0"/>
              <a:t>	</a:t>
            </a:r>
            <a:r>
              <a:rPr lang="en-US" dirty="0" smtClean="0"/>
              <a:t>   33.4456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tenths place.		   25.98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whole number.		   26.478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ten-thousandths place.	   0.15416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50292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Round to the nearest hundred-thousandths place.  1.198643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/>
              <a:t>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>
                <a:hlinkClick r:id="rId2"/>
              </a:rPr>
              <a:t>Rounding Example (video)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Apply Rounding to Estimate</a:t>
            </a:r>
            <a:endParaRPr lang="en-US" dirty="0"/>
          </a:p>
        </p:txBody>
      </p:sp>
      <p:sp>
        <p:nvSpPr>
          <p:cNvPr id="4" name="Content Placeholder 1"/>
          <p:cNvSpPr>
            <a:spLocks/>
          </p:cNvSpPr>
          <p:nvPr/>
        </p:nvSpPr>
        <p:spPr bwMode="auto">
          <a:xfrm>
            <a:off x="381000" y="1752600"/>
            <a:ext cx="84074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en-US" sz="2000" spc="150" dirty="0">
                <a:solidFill>
                  <a:schemeClr val="tx2"/>
                </a:solidFill>
                <a:latin typeface="+mn-lt"/>
                <a:cs typeface="+mn-cs"/>
                <a:hlinkClick r:id="rId2"/>
              </a:rPr>
              <a:t>Rounding Example (video)</a:t>
            </a:r>
            <a:endParaRPr lang="en-US" sz="2000" spc="15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2601913"/>
            <a:ext cx="3276600" cy="762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Extra</a:t>
            </a:r>
            <a:r>
              <a:rPr lang="en-US" sz="3600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2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  <a:hlinkClick r:id="rId3"/>
              </a:rPr>
              <a:t>Practice</a:t>
            </a:r>
            <a:endParaRPr lang="en-US" sz="36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45720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Adobe Arabic"/>
              <a:ea typeface="Adobe Arabic"/>
              <a:cs typeface="Adobe Arabic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Medium" pitchFamily="34" charset="0"/>
              </a:rPr>
              <a:t>Now apply what you have learned to estimate the answers.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3124200" y="2601913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Franklin Gothic Medium" pitchFamily="34" charset="0"/>
                <a:hlinkClick r:id="rId4"/>
              </a:rPr>
              <a:t>Practice</a:t>
            </a:r>
            <a:endParaRPr lang="en-US" sz="2800">
              <a:latin typeface="Franklin Gothic Medium" pitchFamily="34" charset="0"/>
            </a:endParaRP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5105400" y="25908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en-US" sz="3600" b="1" spc="150" dirty="0">
                <a:latin typeface="Adobe Arabic" pitchFamily="18" charset="-78"/>
                <a:cs typeface="Adobe Arabic" pitchFamily="18" charset="-78"/>
                <a:hlinkClick r:id="rId2"/>
              </a:rPr>
              <a:t>Extra</a:t>
            </a:r>
            <a:r>
              <a:rPr lang="en-US" sz="3600" spc="150" dirty="0">
                <a:latin typeface="Adobe Arabic" pitchFamily="18" charset="-78"/>
                <a:cs typeface="Adobe Arabic" pitchFamily="18" charset="-78"/>
                <a:hlinkClick r:id="rId2"/>
              </a:rPr>
              <a:t> </a:t>
            </a:r>
            <a:r>
              <a:rPr lang="en-US" sz="3600" b="1" spc="150" dirty="0">
                <a:latin typeface="Adobe Arabic" pitchFamily="18" charset="-78"/>
                <a:cs typeface="Adobe Arabic" pitchFamily="18" charset="-78"/>
                <a:hlinkClick r:id="rId3"/>
              </a:rPr>
              <a:t>Practice</a:t>
            </a:r>
            <a:endParaRPr lang="en-US" sz="3600" b="1" spc="150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79</TotalTime>
  <Words>207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Franklin Gothic Medium</vt:lpstr>
      <vt:lpstr>Wingdings 2</vt:lpstr>
      <vt:lpstr>Wingdings</vt:lpstr>
      <vt:lpstr>Calibri</vt:lpstr>
      <vt:lpstr>Adobe Arabic</vt:lpstr>
      <vt:lpstr>Grid</vt:lpstr>
      <vt:lpstr>Grid</vt:lpstr>
      <vt:lpstr>Grid</vt:lpstr>
      <vt:lpstr>Grid</vt:lpstr>
      <vt:lpstr>Grid</vt:lpstr>
      <vt:lpstr>Grid</vt:lpstr>
      <vt:lpstr>Grid</vt:lpstr>
      <vt:lpstr>MATH COURSE I</vt:lpstr>
      <vt:lpstr>WARM UP</vt:lpstr>
      <vt:lpstr>PLACE VALUE</vt:lpstr>
      <vt:lpstr>VOCABULARY (REVIEW WORDS)</vt:lpstr>
      <vt:lpstr>ROUNDING</vt:lpstr>
      <vt:lpstr>ROUNDING</vt:lpstr>
      <vt:lpstr>APPLY ROUNDING TO ESTIMATE</vt:lpstr>
      <vt:lpstr>PRACTICE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22</cp:revision>
  <dcterms:created xsi:type="dcterms:W3CDTF">2012-07-26T18:08:21Z</dcterms:created>
  <dcterms:modified xsi:type="dcterms:W3CDTF">2012-08-23T11:46:21Z</dcterms:modified>
</cp:coreProperties>
</file>