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64" r:id="rId2"/>
    <p:sldId id="256" r:id="rId3"/>
    <p:sldId id="262" r:id="rId4"/>
    <p:sldId id="261" r:id="rId5"/>
    <p:sldId id="260" r:id="rId6"/>
    <p:sldId id="265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9" autoAdjust="0"/>
    <p:restoredTop sz="94660"/>
  </p:normalViewPr>
  <p:slideViewPr>
    <p:cSldViewPr>
      <p:cViewPr varScale="1">
        <p:scale>
          <a:sx n="73" d="100"/>
          <a:sy n="73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fld id="{ED7F1EFF-F7F9-4A77-847A-F64788F2370A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fld id="{41E3DF6D-A31F-4741-B9E1-B0189468F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Transferring to word, standard, and expanded form.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/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E4D29FA-401B-42F5-ABC0-B07C32EDE98B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09BB2C1-0E7D-497E-B075-20BBB83E5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8F835-A8FF-4D68-BFCF-C65AA29F704A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3795E-0103-4B81-9AE6-05679D3FB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52400" y="147638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010400" y="147638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3A637-F5B8-48C7-A8E7-1EB0984F5187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FE93A1E-E178-444F-97A6-1309CA817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4D02A-D535-4516-92DA-830A75CEEF66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7BCB1-DCAA-43B0-83D4-8B69040D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64A6339-481C-4738-8F77-29BEEEED1859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CE8DB97-8E36-41CC-81FD-540CC1373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0D299-1C9D-4756-A273-8FD31C377750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21391-BE01-4822-B690-BE1CD4FAE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C60D1-31CE-4272-9B1A-9F1F655A9C50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06568-FA6A-4677-86CB-CD9044985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55FA7-480B-4912-A547-878BE092A987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2F76F-A926-4A58-A304-8C33A9E3C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52400" y="150813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13E7C-530D-42CF-8B3A-20CD63C5F1E6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07742-B473-4C64-96D9-BFE40ED9C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7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F4E2C-2C47-4D44-A014-6CA0B19B04D3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A19FBF7-BA36-4237-9689-22AD2AA07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ectangle 8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28D86-F88B-4938-8B20-6E340AE0BBF5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D3B7D-7DA6-45A7-A924-AF67C71A7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1986A6-5B96-4C2F-8C21-159916705A59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363" y="6354763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C94F77-EBA8-40CB-9103-BA26572CE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17" r:id="rId5"/>
    <p:sldLayoutId id="2147483716" r:id="rId6"/>
    <p:sldLayoutId id="2147483722" r:id="rId7"/>
    <p:sldLayoutId id="2147483723" r:id="rId8"/>
    <p:sldLayoutId id="2147483724" r:id="rId9"/>
    <p:sldLayoutId id="2147483715" r:id="rId10"/>
    <p:sldLayoutId id="21474837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9pPr>
    </p:titleStyle>
    <p:bodyStyle>
      <a:lvl1pPr marL="2730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"/>
        <a:defRPr sz="2000" kern="1200" spc="15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ct val="0"/>
        </a:spcAft>
        <a:buClr>
          <a:srgbClr val="928B70"/>
        </a:buClr>
        <a:buFont typeface="Wingdings" pitchFamily="2" charset="2"/>
        <a:buChar char="§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ct val="0"/>
        </a:spcAft>
        <a:buClr>
          <a:srgbClr val="87706B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ct val="20000"/>
        </a:spcBef>
        <a:spcAft>
          <a:spcPct val="0"/>
        </a:spcAft>
        <a:buClr>
          <a:srgbClr val="6F777D"/>
        </a:buClr>
        <a:buFont typeface="Wingdings" pitchFamily="2" charset="2"/>
        <a:buChar char="§"/>
        <a:defRPr sz="13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y.hrw.com/math06_07/nsmedia/lesson_videos/msm1/player.html?contentSrc=6002/6002.x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y.hrw.com/math06_07/nsmedia/homework_help/quizzes/msm1_2010/msm1_pp_c03_01_ex1.html" TargetMode="External"/><Relationship Id="rId2" Type="http://schemas.openxmlformats.org/officeDocument/2006/relationships/hyperlink" Target="http://my.hrw.com/math06_07/nsmedia/homework_help/msm1_2010/msm1_2010_ch03_01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Answer questions 3-6 on page 24.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Warm 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3352800"/>
            <a:ext cx="1981200" cy="528638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sz="1600" smtClean="0"/>
              <a:t>Word, standard, and expanded form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August 24, 2012</a:t>
            </a:r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2638"/>
            <a:ext cx="63246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Math Course I</a:t>
            </a:r>
            <a:endParaRPr lang="en-US" dirty="0"/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228600" y="61722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Franklin Gothic Medium" pitchFamily="34" charset="0"/>
              </a:rPr>
              <a:t>Mrs. Culverwell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3600" u="sng" dirty="0" smtClean="0"/>
              <a:t>Standard Form</a:t>
            </a:r>
            <a:r>
              <a:rPr lang="en-US" sz="3600" dirty="0" smtClean="0"/>
              <a:t>: “the regular way”</a:t>
            </a:r>
            <a:endParaRPr lang="en-US" sz="3600" u="sng" dirty="0" smtClean="0"/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3600" u="sng" dirty="0" smtClean="0"/>
              <a:t>Expanded Form</a:t>
            </a:r>
            <a:r>
              <a:rPr lang="en-US" sz="3600" dirty="0" smtClean="0"/>
              <a:t>: a sum that shows the place and value of each digit of a number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3600" u="sng" dirty="0" smtClean="0"/>
              <a:t>Word Form</a:t>
            </a:r>
            <a:r>
              <a:rPr lang="en-US" sz="3600" dirty="0" smtClean="0"/>
              <a:t>: writing the number with words instead of digits</a:t>
            </a:r>
            <a:endParaRPr lang="en-US" sz="3600" u="sng" dirty="0" smtClean="0"/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en-US" sz="3600" dirty="0" smtClean="0"/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vOCABULARY</a:t>
            </a:r>
            <a:r>
              <a:rPr lang="en-US" dirty="0" smtClean="0"/>
              <a:t> (review words)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19263"/>
            <a:ext cx="8407400" cy="5062537"/>
          </a:xfrm>
        </p:spPr>
        <p:txBody>
          <a:bodyPr/>
          <a:lstStyle/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 smtClean="0"/>
              <a:t>Write 1.2 in expanded form: </a:t>
            </a:r>
            <a:r>
              <a:rPr lang="en-US" sz="2400" dirty="0"/>
              <a:t> </a:t>
            </a:r>
            <a:r>
              <a:rPr lang="en-US" sz="2400" dirty="0" smtClean="0"/>
              <a:t>Separate the number by writing each number as a single digit number.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400" dirty="0"/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 smtClean="0"/>
              <a:t>1.2 = 1 + 0.2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400" dirty="0"/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 smtClean="0"/>
              <a:t>**Don’t forget to write the zero before the decimals of numbers less than 1!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 smtClean="0"/>
              <a:t> </a:t>
            </a:r>
            <a:r>
              <a:rPr lang="en-US" sz="2400" u="sng" dirty="0" smtClean="0"/>
              <a:t>Examples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 smtClean="0"/>
              <a:t>7.52 = 7 + 0.5 + 0.02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 smtClean="0"/>
              <a:t>5.09 = 5 + 0.09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Expanded </a:t>
            </a:r>
            <a:r>
              <a:rPr lang="en-US" dirty="0" err="1" smtClean="0"/>
              <a:t>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19263"/>
            <a:ext cx="8610600" cy="4406900"/>
          </a:xfrm>
        </p:spPr>
        <p:txBody>
          <a:bodyPr/>
          <a:lstStyle/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Write the following in word form.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/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1. 2.45 = two and forty five hundredths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/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2. 3.001 =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/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3. 4.52 =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/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4. 6.01 =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5. 7.112 =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Word 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cap="none" smtClean="0"/>
              <a:t>Standard Form/Fraction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25450" indent="-381000">
              <a:buFont typeface="Wingdings 2" pitchFamily="18" charset="2"/>
              <a:buAutoNum type="arabicPeriod"/>
              <a:defRPr/>
            </a:pPr>
            <a:r>
              <a:rPr lang="en-US" sz="2800" smtClean="0"/>
              <a:t>Thirty two and six tenths</a:t>
            </a:r>
          </a:p>
          <a:p>
            <a:pPr marL="425450" indent="-381000">
              <a:buFont typeface="Wingdings 2" pitchFamily="18" charset="2"/>
              <a:buAutoNum type="arabicPeriod"/>
              <a:defRPr/>
            </a:pPr>
            <a:r>
              <a:rPr lang="en-US" sz="2800" smtClean="0"/>
              <a:t>Sixty-seven hundredths</a:t>
            </a:r>
          </a:p>
          <a:p>
            <a:pPr marL="425450" indent="-381000">
              <a:buFont typeface="Wingdings 2" pitchFamily="18" charset="2"/>
              <a:buAutoNum type="arabicPeriod"/>
              <a:defRPr/>
            </a:pPr>
            <a:r>
              <a:rPr lang="en-US" sz="2800" smtClean="0"/>
              <a:t>Twenty-eight thousandths</a:t>
            </a:r>
          </a:p>
          <a:p>
            <a:pPr marL="425450" indent="-381000">
              <a:buFont typeface="Wingdings 2" pitchFamily="18" charset="2"/>
              <a:buAutoNum type="arabicPeriod"/>
              <a:defRPr/>
            </a:pPr>
            <a:r>
              <a:rPr lang="en-US" sz="2800" smtClean="0"/>
              <a:t>Nine hundred thirty two and seventy-one hundredths</a:t>
            </a:r>
          </a:p>
          <a:p>
            <a:pPr marL="425450" indent="-381000">
              <a:buFont typeface="Wingdings 2" pitchFamily="18" charset="2"/>
              <a:buAutoNum type="arabicPeriod"/>
              <a:defRPr/>
            </a:pPr>
            <a:r>
              <a:rPr lang="en-US" sz="2800" smtClean="0"/>
              <a:t>Seventeen thousandths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>
                <a:hlinkClick r:id="rId2"/>
              </a:rPr>
              <a:t>Decimals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4" name="Content Placeholder 1"/>
          <p:cNvSpPr>
            <a:spLocks/>
          </p:cNvSpPr>
          <p:nvPr/>
        </p:nvSpPr>
        <p:spPr bwMode="auto">
          <a:xfrm>
            <a:off x="381000" y="1752600"/>
            <a:ext cx="8407400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Wingdings 2" pitchFamily="18" charset="2"/>
              <a:buNone/>
              <a:defRPr/>
            </a:pPr>
            <a:r>
              <a:rPr lang="en-US" sz="2000" spc="150" dirty="0">
                <a:solidFill>
                  <a:schemeClr val="tx2"/>
                </a:solidFill>
                <a:latin typeface="+mn-lt"/>
                <a:cs typeface="+mn-cs"/>
                <a:hlinkClick r:id="rId2"/>
              </a:rPr>
              <a:t>Decimals</a:t>
            </a:r>
            <a:endParaRPr lang="en-US" sz="2000" spc="150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2601913"/>
            <a:ext cx="3276600" cy="762000"/>
          </a:xfrm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Adobe Arabic" pitchFamily="18" charset="-78"/>
                <a:cs typeface="Adobe Arabic" pitchFamily="18" charset="-78"/>
                <a:hlinkClick r:id="rId2"/>
              </a:rPr>
              <a:t>Extra Practice</a:t>
            </a:r>
            <a:endParaRPr lang="en-US" sz="3600" b="1" dirty="0">
              <a:solidFill>
                <a:schemeClr val="tx1"/>
              </a:solidFill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Practice </a:t>
            </a:r>
            <a:endParaRPr lang="en-US" dirty="0"/>
          </a:p>
        </p:txBody>
      </p:sp>
      <p:sp>
        <p:nvSpPr>
          <p:cNvPr id="22531" name="Content Placeholder 2"/>
          <p:cNvSpPr txBox="1">
            <a:spLocks/>
          </p:cNvSpPr>
          <p:nvPr/>
        </p:nvSpPr>
        <p:spPr bwMode="auto">
          <a:xfrm>
            <a:off x="4572000" y="1600200"/>
            <a:ext cx="396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en-US" sz="3200">
              <a:latin typeface="Adobe Arabic"/>
              <a:ea typeface="Adobe Arabic"/>
              <a:cs typeface="Adobe Arabic"/>
            </a:endParaRP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381000" y="1905000"/>
            <a:ext cx="838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Medium" pitchFamily="34" charset="0"/>
              </a:rPr>
              <a:t>Now apply what you have learned to estimate the answers.</a:t>
            </a:r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533400" y="2601913"/>
            <a:ext cx="495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Franklin Gothic Medium" pitchFamily="34" charset="0"/>
                <a:hlinkClick r:id="rId3"/>
              </a:rPr>
              <a:t>Practice</a:t>
            </a:r>
            <a:r>
              <a:rPr lang="en-US" sz="2800">
                <a:latin typeface="Franklin Gothic Medium" pitchFamily="34" charset="0"/>
              </a:rPr>
              <a:t> (expanded form)</a:t>
            </a:r>
          </a:p>
        </p:txBody>
      </p:sp>
      <p:sp>
        <p:nvSpPr>
          <p:cNvPr id="22534" name="Content Placeholder 2"/>
          <p:cNvSpPr>
            <a:spLocks/>
          </p:cNvSpPr>
          <p:nvPr/>
        </p:nvSpPr>
        <p:spPr bwMode="auto">
          <a:xfrm>
            <a:off x="5105400" y="2590800"/>
            <a:ext cx="327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z="3600" b="1">
                <a:latin typeface="Adobe Arabic"/>
                <a:ea typeface="Adobe Arabic"/>
                <a:cs typeface="Adobe Arabic"/>
                <a:hlinkClick r:id="rId2"/>
              </a:rPr>
              <a:t>Extra Practice</a:t>
            </a:r>
            <a:r>
              <a:rPr lang="en-US" sz="3600" b="1">
                <a:latin typeface="Adobe Arabic"/>
                <a:ea typeface="Adobe Arabic"/>
                <a:cs typeface="Adobe Arabic"/>
              </a:rPr>
              <a:t> (1-4)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id">
    <a:dk1>
      <a:sysClr val="windowText" lastClr="000000"/>
    </a:dk1>
    <a:lt1>
      <a:sysClr val="window" lastClr="FFFFFF"/>
    </a:lt1>
    <a:dk2>
      <a:srgbClr val="534949"/>
    </a:dk2>
    <a:lt2>
      <a:srgbClr val="CCD1B9"/>
    </a:lt2>
    <a:accent1>
      <a:srgbClr val="C66951"/>
    </a:accent1>
    <a:accent2>
      <a:srgbClr val="BF974D"/>
    </a:accent2>
    <a:accent3>
      <a:srgbClr val="928B70"/>
    </a:accent3>
    <a:accent4>
      <a:srgbClr val="87706B"/>
    </a:accent4>
    <a:accent5>
      <a:srgbClr val="94734E"/>
    </a:accent5>
    <a:accent6>
      <a:srgbClr val="6F777D"/>
    </a:accent6>
    <a:hlink>
      <a:srgbClr val="CC9900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454</TotalTime>
  <Words>171</Words>
  <Application>Microsoft Office PowerPoint</Application>
  <PresentationFormat>On-screen Show (4:3)</PresentationFormat>
  <Paragraphs>54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Arial</vt:lpstr>
      <vt:lpstr>Franklin Gothic Medium</vt:lpstr>
      <vt:lpstr>Wingdings 2</vt:lpstr>
      <vt:lpstr>Wingdings</vt:lpstr>
      <vt:lpstr>Calibri</vt:lpstr>
      <vt:lpstr>Adobe Arabic</vt:lpstr>
      <vt:lpstr>Grid</vt:lpstr>
      <vt:lpstr>Grid</vt:lpstr>
      <vt:lpstr>Grid</vt:lpstr>
      <vt:lpstr>Grid</vt:lpstr>
      <vt:lpstr>Grid</vt:lpstr>
      <vt:lpstr>Grid</vt:lpstr>
      <vt:lpstr>Grid</vt:lpstr>
      <vt:lpstr>WARM UP</vt:lpstr>
      <vt:lpstr>MATH COURSE I</vt:lpstr>
      <vt:lpstr>VOCABULARY (REVIEW WORDS)</vt:lpstr>
      <vt:lpstr>EXPANDED FORM</vt:lpstr>
      <vt:lpstr>WORD FORM</vt:lpstr>
      <vt:lpstr>Standard Form/Fraction</vt:lpstr>
      <vt:lpstr>VIDEO</vt:lpstr>
      <vt:lpstr>PRACTICE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Course I</dc:title>
  <dc:creator>Culverwell</dc:creator>
  <cp:lastModifiedBy>janelle.culverwell</cp:lastModifiedBy>
  <cp:revision>31</cp:revision>
  <dcterms:created xsi:type="dcterms:W3CDTF">2012-07-26T18:08:21Z</dcterms:created>
  <dcterms:modified xsi:type="dcterms:W3CDTF">2012-08-22T19:37:30Z</dcterms:modified>
</cp:coreProperties>
</file>